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"/>
  </p:notes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3"/>
    <p:restoredTop sz="94705"/>
  </p:normalViewPr>
  <p:slideViewPr>
    <p:cSldViewPr snapToGrid="0">
      <p:cViewPr>
        <p:scale>
          <a:sx n="90" d="100"/>
          <a:sy n="90" d="100"/>
        </p:scale>
        <p:origin x="1838" y="-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Greenwood" userId="ec614f30-acda-46ea-aa94-24bb6cda24fe" providerId="ADAL" clId="{FB4B0A19-7D56-4604-9E80-9AA871324486}"/>
    <pc:docChg chg="custSel modSld">
      <pc:chgData name="Jane Greenwood" userId="ec614f30-acda-46ea-aa94-24bb6cda24fe" providerId="ADAL" clId="{FB4B0A19-7D56-4604-9E80-9AA871324486}" dt="2026-03-23T19:55:51.639" v="159" actId="20577"/>
      <pc:docMkLst>
        <pc:docMk/>
      </pc:docMkLst>
      <pc:sldChg chg="modSp mod">
        <pc:chgData name="Jane Greenwood" userId="ec614f30-acda-46ea-aa94-24bb6cda24fe" providerId="ADAL" clId="{FB4B0A19-7D56-4604-9E80-9AA871324486}" dt="2026-03-23T19:55:51.639" v="159" actId="20577"/>
        <pc:sldMkLst>
          <pc:docMk/>
          <pc:sldMk cId="1643257291" sldId="258"/>
        </pc:sldMkLst>
        <pc:spChg chg="mod">
          <ac:chgData name="Jane Greenwood" userId="ec614f30-acda-46ea-aa94-24bb6cda24fe" providerId="ADAL" clId="{FB4B0A19-7D56-4604-9E80-9AA871324486}" dt="2026-03-17T13:19:46.109" v="0" actId="6549"/>
          <ac:spMkLst>
            <pc:docMk/>
            <pc:sldMk cId="1643257291" sldId="258"/>
            <ac:spMk id="3" creationId="{6E2CFDE1-8C9E-DED5-B533-5282C30968D6}"/>
          </ac:spMkLst>
        </pc:spChg>
        <pc:spChg chg="mod">
          <ac:chgData name="Jane Greenwood" userId="ec614f30-acda-46ea-aa94-24bb6cda24fe" providerId="ADAL" clId="{FB4B0A19-7D56-4604-9E80-9AA871324486}" dt="2026-03-18T17:03:26.777" v="151"/>
          <ac:spMkLst>
            <pc:docMk/>
            <pc:sldMk cId="1643257291" sldId="258"/>
            <ac:spMk id="4" creationId="{FDC36E78-E4EB-9ADA-69F4-54964F4D5E3D}"/>
          </ac:spMkLst>
        </pc:spChg>
        <pc:spChg chg="mod">
          <ac:chgData name="Jane Greenwood" userId="ec614f30-acda-46ea-aa94-24bb6cda24fe" providerId="ADAL" clId="{FB4B0A19-7D56-4604-9E80-9AA871324486}" dt="2026-03-18T17:03:48.569" v="152"/>
          <ac:spMkLst>
            <pc:docMk/>
            <pc:sldMk cId="1643257291" sldId="258"/>
            <ac:spMk id="5" creationId="{04941514-EA56-0E14-9089-4A8C91D9B34B}"/>
          </ac:spMkLst>
        </pc:spChg>
        <pc:spChg chg="mod">
          <ac:chgData name="Jane Greenwood" userId="ec614f30-acda-46ea-aa94-24bb6cda24fe" providerId="ADAL" clId="{FB4B0A19-7D56-4604-9E80-9AA871324486}" dt="2026-03-18T17:04:13.055" v="153"/>
          <ac:spMkLst>
            <pc:docMk/>
            <pc:sldMk cId="1643257291" sldId="258"/>
            <ac:spMk id="7" creationId="{D032CC05-60AE-B6C8-93EE-5386CCA63B9B}"/>
          </ac:spMkLst>
        </pc:spChg>
        <pc:graphicFrameChg chg="mod modGraphic">
          <ac:chgData name="Jane Greenwood" userId="ec614f30-acda-46ea-aa94-24bb6cda24fe" providerId="ADAL" clId="{FB4B0A19-7D56-4604-9E80-9AA871324486}" dt="2026-03-23T19:55:51.639" v="159" actId="20577"/>
          <ac:graphicFrameMkLst>
            <pc:docMk/>
            <pc:sldMk cId="1643257291" sldId="258"/>
            <ac:graphicFrameMk id="6" creationId="{DD71B56E-C575-6F73-7FC0-D02685BD978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0818-9514-7E41-95D3-3CD19EB74D65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2DA3-753E-B940-AB5B-8ABE8C05B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31424F-93EB-A5B7-879B-35B89D988E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3073" y="212725"/>
            <a:ext cx="154119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Summer Term 2026</a:t>
            </a:r>
          </a:p>
        </p:txBody>
      </p:sp>
    </p:spTree>
    <p:extLst>
      <p:ext uri="{BB962C8B-B14F-4D97-AF65-F5344CB8AC3E}">
        <p14:creationId xmlns:p14="http://schemas.microsoft.com/office/powerpoint/2010/main" val="42165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FFCDB-368D-630C-EC86-DB563DD1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F1E4-EF2E-C6E6-C7D6-7CDFC2F2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C95C-993E-77E9-2A44-1681E830A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5E27C-4505-1EE5-8D8D-AF0A3360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84A91-98EF-5069-193D-BA2625A9C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B50B-C4A3-044B-8E2F-7AFEA67E20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00414-8B0D-D8F2-3B86-450518FE0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61" y="5703"/>
            <a:ext cx="7553432" cy="106844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D85854-5E42-AD6C-D6BA-1E1493FBF1E2}"/>
              </a:ext>
            </a:extLst>
          </p:cNvPr>
          <p:cNvSpPr txBox="1">
            <a:spLocks/>
          </p:cNvSpPr>
          <p:nvPr userDrawn="1"/>
        </p:nvSpPr>
        <p:spPr>
          <a:xfrm>
            <a:off x="4683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89D485-9FB9-4349-8746-8E79FA60A23C}"/>
              </a:ext>
            </a:extLst>
          </p:cNvPr>
          <p:cNvSpPr txBox="1">
            <a:spLocks/>
          </p:cNvSpPr>
          <p:nvPr userDrawn="1"/>
        </p:nvSpPr>
        <p:spPr>
          <a:xfrm>
            <a:off x="18272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FA56A8-07B5-C163-9BBC-983E2C8732B2}"/>
              </a:ext>
            </a:extLst>
          </p:cNvPr>
          <p:cNvSpPr txBox="1">
            <a:spLocks/>
          </p:cNvSpPr>
          <p:nvPr userDrawn="1"/>
        </p:nvSpPr>
        <p:spPr>
          <a:xfrm>
            <a:off x="31861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A4B8D3-4AE7-713E-FF88-1A71843B2DE1}"/>
              </a:ext>
            </a:extLst>
          </p:cNvPr>
          <p:cNvSpPr txBox="1">
            <a:spLocks/>
          </p:cNvSpPr>
          <p:nvPr userDrawn="1"/>
        </p:nvSpPr>
        <p:spPr>
          <a:xfrm>
            <a:off x="45450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71B56E-C575-6F73-7FC0-D02685BD9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046604"/>
              </p:ext>
            </p:extLst>
          </p:nvPr>
        </p:nvGraphicFramePr>
        <p:xfrm>
          <a:off x="449691" y="1691319"/>
          <a:ext cx="6660291" cy="696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87">
                  <a:extLst>
                    <a:ext uri="{9D8B030D-6E8A-4147-A177-3AD203B41FA5}">
                      <a16:colId xmlns:a16="http://schemas.microsoft.com/office/drawing/2014/main" val="2469134412"/>
                    </a:ext>
                  </a:extLst>
                </a:gridCol>
                <a:gridCol w="2156109">
                  <a:extLst>
                    <a:ext uri="{9D8B030D-6E8A-4147-A177-3AD203B41FA5}">
                      <a16:colId xmlns:a16="http://schemas.microsoft.com/office/drawing/2014/main" val="4226171567"/>
                    </a:ext>
                  </a:extLst>
                </a:gridCol>
                <a:gridCol w="2242895">
                  <a:extLst>
                    <a:ext uri="{9D8B030D-6E8A-4147-A177-3AD203B41FA5}">
                      <a16:colId xmlns:a16="http://schemas.microsoft.com/office/drawing/2014/main" val="1835230485"/>
                    </a:ext>
                  </a:extLst>
                </a:gridCol>
              </a:tblGrid>
              <a:tr h="69609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14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Beef Burger in a Bun &amp; Ketchup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Vegetable Fingers (Vg)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Dry Roasted Potato Wedges, Carrots, Garden Peas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Shortbread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5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Chicken Taco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Mince &amp; Cheese Taco (v)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Fluffy Rice, Green Beans,, Sweetcorn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Oaty Cinnamon Cookie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5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Chicken with Gravy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Creamy Vegetable Pie (v)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</a:t>
                      </a:r>
                      <a:b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Broccoli, Carrots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Rainbow Jelly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5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Chicken with Pasta in a Tomato Sauce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Meatballs &amp; Pasta (Vg)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Warm Baguette, Sweetcorn, Green Beans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Frozen Yoghurt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5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Fish Fingers &amp; Tomato Ketchup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 (v)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 Garden Peas, Baked Beans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Fruity Friday 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5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GB" sz="9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Pasta Beef Bolognaise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Macaroni Cheese (v)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Dry Roasted Potato Wedges, Green Beans, Carrots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Brownie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12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Sausage &amp; Tomato Pasta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Plant Burger in a Bun &amp; </a:t>
                      </a:r>
                      <a:b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Ketchup (Vg)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Dry Roasted Potato Wedges, Garden Peas, Coleslaw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Crackers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5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</a:t>
                      </a:r>
                      <a:r>
                        <a:rPr lang="en-GB" sz="12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Turkey </a:t>
                      </a: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with Gravy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Toad in the Hole (v)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Mashed Potato, Sweetcorn, Broccoli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Rainbow Jelly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5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12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Butter Chicken Curry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Chickpea Biriyani (Vg)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Fluffy Rice, Garden Peas, Carrots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Frozen Yoghurt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Battered Fish Fillet &amp; Tomato Ketchup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 (v)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 Garden Peas, Baked Beans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Fruity Friday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 </a:t>
                      </a:r>
                      <a:r>
                        <a:rPr lang="en-GB" sz="9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Hot Dog &amp; Tomato Ketchup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Hot Dog &amp; Tomato Ketchup (v)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Dry Roasted Potato Wedges, Carrots, Garden Peas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Shortbread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12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Chicken Noodles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Vegetable &amp; Bean Noodles (v)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Fluffy Rice, Sweetcorn, Broccoli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Cookie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5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</a:t>
                      </a:r>
                      <a:r>
                        <a:rPr lang="en-GB" sz="9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Chicken with Gravy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Cottage Pie (Vg)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 Carrots, Green Beans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Rainbow Jelly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5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12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Pasta Beef Bolognaise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Pasta Plant Bolognaise (Vg)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Warm Baguette, Sweetcorn, Broccoli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Frozen Yoghurt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200" b="1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  <a:r>
                        <a:rPr lang="en-GB" sz="12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Fish or Salmon Fish Fingers &amp;</a:t>
                      </a:r>
                      <a:b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Tomato Ketchup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 (v)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          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Baked Beans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Fruity Friday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2401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B6B3AF-5CBA-B015-3DB1-89074F3F80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3" y="9151084"/>
            <a:ext cx="29629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60"/>
              </a:lnSpc>
              <a:buNone/>
            </a:pPr>
            <a:r>
              <a:rPr lang="en-GB" sz="700" i="1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Either</a:t>
            </a: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Pasta with Tomato &amp; Basil or Pesto Sauce </a:t>
            </a:r>
          </a:p>
          <a:p>
            <a:pPr algn="ctr">
              <a:lnSpc>
                <a:spcPts val="760"/>
              </a:lnSpc>
              <a:buNone/>
            </a:pPr>
            <a:r>
              <a:rPr lang="en-GB" sz="700" i="1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Jacket Potato topped with either Baked Beans,</a:t>
            </a:r>
          </a:p>
          <a:p>
            <a:pPr algn="ctr">
              <a:lnSpc>
                <a:spcPts val="760"/>
              </a:lnSpc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Cheese or Tuna Mayonnaise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CFDE1-8C9E-DED5-B533-5282C30968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2" y="9536829"/>
            <a:ext cx="29629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Choice of Freshly Baked Bread, Salad Bar, Fresh Fruit, </a:t>
            </a:r>
          </a:p>
          <a:p>
            <a:pPr algn="ctr">
              <a:spcAft>
                <a:spcPts val="150"/>
              </a:spcAft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Fruit Yoghurt, Jelly and Water.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36E78-E4EB-9ADA-69F4-54964F4D5E3D}"/>
              </a:ext>
            </a:extLst>
          </p:cNvPr>
          <p:cNvSpPr txBox="1"/>
          <p:nvPr/>
        </p:nvSpPr>
        <p:spPr>
          <a:xfrm>
            <a:off x="449690" y="1140898"/>
            <a:ext cx="22593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Commencing:</a:t>
            </a:r>
          </a:p>
          <a:p>
            <a:pPr algn="ctr"/>
            <a:r>
              <a:rPr lang="en-GB" sz="900" b="1" dirty="0"/>
              <a:t>13/4,4/5,25/5,15/6,6/7,31/8,21/9,12/10</a:t>
            </a:r>
            <a:br>
              <a:rPr lang="en-GB" sz="900" dirty="0"/>
            </a:br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41514-EA56-0E14-9089-4A8C91D9B34B}"/>
              </a:ext>
            </a:extLst>
          </p:cNvPr>
          <p:cNvSpPr txBox="1"/>
          <p:nvPr/>
        </p:nvSpPr>
        <p:spPr>
          <a:xfrm>
            <a:off x="2709079" y="1117589"/>
            <a:ext cx="21415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Commencing:</a:t>
            </a:r>
          </a:p>
          <a:p>
            <a:pPr algn="ctr"/>
            <a:r>
              <a:rPr lang="en-GB" sz="900" b="1" dirty="0"/>
              <a:t>20/4,11/5,1/6,22/6,13/7,7/9,28/9,19/10</a:t>
            </a:r>
            <a:br>
              <a:rPr lang="en-GB" sz="900" dirty="0"/>
            </a:br>
            <a:endParaRPr lang="en-GB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2CC05-60AE-B6C8-93EE-5386CCA63B9B}"/>
              </a:ext>
            </a:extLst>
          </p:cNvPr>
          <p:cNvSpPr txBox="1"/>
          <p:nvPr/>
        </p:nvSpPr>
        <p:spPr>
          <a:xfrm>
            <a:off x="4850594" y="1117589"/>
            <a:ext cx="2259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Commencing:</a:t>
            </a:r>
          </a:p>
          <a:p>
            <a:pPr algn="ctr"/>
            <a:r>
              <a:rPr lang="en-GB" sz="900" b="1"/>
              <a:t>27/4,18/5,8/6,29/6,14/9,5/10</a:t>
            </a:r>
            <a:br>
              <a:rPr lang="en-GB" sz="900" dirty="0"/>
            </a:b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4325729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263</TotalTime>
  <Words>417</Words>
  <Application>Microsoft Office PowerPoint</Application>
  <PresentationFormat>Custom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Reid</dc:creator>
  <cp:lastModifiedBy>Jane Greenwood</cp:lastModifiedBy>
  <cp:revision>25</cp:revision>
  <dcterms:created xsi:type="dcterms:W3CDTF">2025-02-13T16:12:43Z</dcterms:created>
  <dcterms:modified xsi:type="dcterms:W3CDTF">2026-03-23T19:55:58Z</dcterms:modified>
</cp:coreProperties>
</file>