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1"/>
  </p:sldMasterIdLst>
  <p:notesMasterIdLst>
    <p:notesMasterId r:id="rId3"/>
  </p:notesMasterIdLst>
  <p:sldIdLst>
    <p:sldId id="258" r:id="rId2"/>
  </p:sldIdLst>
  <p:sldSz cx="7559675" cy="106918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B4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2D04B0-FBA7-4D55-8D84-5795E45EBD77}" v="5" dt="2026-07-23T09:17:53.6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75"/>
    <p:restoredTop sz="94751"/>
  </p:normalViewPr>
  <p:slideViewPr>
    <p:cSldViewPr snapToGrid="0">
      <p:cViewPr>
        <p:scale>
          <a:sx n="100" d="100"/>
          <a:sy n="100" d="100"/>
        </p:scale>
        <p:origin x="1522" y="-3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 Greenwood" userId="ec614f30-acda-46ea-aa94-24bb6cda24fe" providerId="ADAL" clId="{FB4B0A19-7D56-4604-9E80-9AA871324486}"/>
    <pc:docChg chg="custSel modSld">
      <pc:chgData name="Jane Greenwood" userId="ec614f30-acda-46ea-aa94-24bb6cda24fe" providerId="ADAL" clId="{FB4B0A19-7D56-4604-9E80-9AA871324486}" dt="2026-07-23T14:14:37.608" v="276" actId="6549"/>
      <pc:docMkLst>
        <pc:docMk/>
      </pc:docMkLst>
      <pc:sldChg chg="modSp mod">
        <pc:chgData name="Jane Greenwood" userId="ec614f30-acda-46ea-aa94-24bb6cda24fe" providerId="ADAL" clId="{FB4B0A19-7D56-4604-9E80-9AA871324486}" dt="2026-07-23T14:14:37.608" v="276" actId="6549"/>
        <pc:sldMkLst>
          <pc:docMk/>
          <pc:sldMk cId="1643257291" sldId="258"/>
        </pc:sldMkLst>
        <pc:spChg chg="mod">
          <ac:chgData name="Jane Greenwood" userId="ec614f30-acda-46ea-aa94-24bb6cda24fe" providerId="ADAL" clId="{FB4B0A19-7D56-4604-9E80-9AA871324486}" dt="2026-07-23T14:14:27.463" v="275" actId="113"/>
          <ac:spMkLst>
            <pc:docMk/>
            <pc:sldMk cId="1643257291" sldId="258"/>
            <ac:spMk id="5" creationId="{1A690471-88FB-AF4B-C32F-520072C29286}"/>
          </ac:spMkLst>
        </pc:spChg>
        <pc:spChg chg="mod">
          <ac:chgData name="Jane Greenwood" userId="ec614f30-acda-46ea-aa94-24bb6cda24fe" providerId="ADAL" clId="{FB4B0A19-7D56-4604-9E80-9AA871324486}" dt="2026-07-23T14:14:37.608" v="276" actId="6549"/>
          <ac:spMkLst>
            <pc:docMk/>
            <pc:sldMk cId="1643257291" sldId="258"/>
            <ac:spMk id="6" creationId="{A695D19F-95CA-111B-84CC-ED90788AED16}"/>
          </ac:spMkLst>
        </pc:spChg>
        <pc:spChg chg="mod">
          <ac:chgData name="Jane Greenwood" userId="ec614f30-acda-46ea-aa94-24bb6cda24fe" providerId="ADAL" clId="{FB4B0A19-7D56-4604-9E80-9AA871324486}" dt="2026-07-23T09:17:24.223" v="162"/>
          <ac:spMkLst>
            <pc:docMk/>
            <pc:sldMk cId="1643257291" sldId="258"/>
            <ac:spMk id="8" creationId="{E33D16AC-50F7-47B9-8EE8-F6A39D407996}"/>
          </ac:spMkLst>
        </pc:spChg>
        <pc:spChg chg="mod">
          <ac:chgData name="Jane Greenwood" userId="ec614f30-acda-46ea-aa94-24bb6cda24fe" providerId="ADAL" clId="{FB4B0A19-7D56-4604-9E80-9AA871324486}" dt="2026-07-23T09:17:38.025" v="163"/>
          <ac:spMkLst>
            <pc:docMk/>
            <pc:sldMk cId="1643257291" sldId="258"/>
            <ac:spMk id="9" creationId="{A3507823-269A-49E3-801C-EF21E166573A}"/>
          </ac:spMkLst>
        </pc:spChg>
        <pc:spChg chg="mod">
          <ac:chgData name="Jane Greenwood" userId="ec614f30-acda-46ea-aa94-24bb6cda24fe" providerId="ADAL" clId="{FB4B0A19-7D56-4604-9E80-9AA871324486}" dt="2026-07-23T09:17:53.663" v="164"/>
          <ac:spMkLst>
            <pc:docMk/>
            <pc:sldMk cId="1643257291" sldId="258"/>
            <ac:spMk id="10" creationId="{16169508-5438-40A8-BF1A-616F966807E5}"/>
          </ac:spMkLst>
        </pc:spChg>
        <pc:graphicFrameChg chg="mod modGraphic">
          <ac:chgData name="Jane Greenwood" userId="ec614f30-acda-46ea-aa94-24bb6cda24fe" providerId="ADAL" clId="{FB4B0A19-7D56-4604-9E80-9AA871324486}" dt="2026-07-23T14:13:51.636" v="273" actId="20577"/>
          <ac:graphicFrameMkLst>
            <pc:docMk/>
            <pc:sldMk cId="1643257291" sldId="258"/>
            <ac:graphicFrameMk id="4" creationId="{7C3A2D90-C3FE-A97A-4756-84DBE09F91AC}"/>
          </ac:graphicFrameMkLst>
        </pc:graphicFrameChg>
        <pc:picChg chg="mod">
          <ac:chgData name="Jane Greenwood" userId="ec614f30-acda-46ea-aa94-24bb6cda24fe" providerId="ADAL" clId="{FB4B0A19-7D56-4604-9E80-9AA871324486}" dt="2026-07-23T09:12:51.230" v="89" actId="1076"/>
          <ac:picMkLst>
            <pc:docMk/>
            <pc:sldMk cId="1643257291" sldId="258"/>
            <ac:picMk id="11" creationId="{3AD3AB67-C7A4-C946-AB39-75D4D966EB3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F90818-9514-7E41-95D3-3CD19EB74D65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41425"/>
            <a:ext cx="236537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1C2DA3-753E-B940-AB5B-8ABE8C05B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575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6520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4FFCDB-368D-630C-EC86-DB563DD16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3"/>
            <a:ext cx="6521450" cy="20653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28F1E4-EF2E-C6E6-C7D6-7CDFC2F2AC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846388"/>
            <a:ext cx="6521450" cy="67833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5C95C-993E-77E9-2A44-1681E830AA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113" y="9909175"/>
            <a:ext cx="1701800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B437AF-7BFE-604C-84D3-60D2297893BE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D5E27C-4505-1EE5-8D8D-AF0A336050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3488" y="9909175"/>
            <a:ext cx="2552700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984A91-98EF-5069-193D-BA2625A9C4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8763" y="9909175"/>
            <a:ext cx="1701800" cy="5699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AB50B-C4A3-044B-8E2F-7AFEA67E20F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A00414-8B0D-D8F2-3B86-450518FE01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749" y="7361"/>
            <a:ext cx="7550176" cy="10684452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5D85854-5E42-AD6C-D6BA-1E1493FBF1E2}"/>
              </a:ext>
            </a:extLst>
          </p:cNvPr>
          <p:cNvSpPr txBox="1">
            <a:spLocks/>
          </p:cNvSpPr>
          <p:nvPr userDrawn="1"/>
        </p:nvSpPr>
        <p:spPr>
          <a:xfrm>
            <a:off x="468312" y="1653381"/>
            <a:ext cx="1182688" cy="169941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089D485-9FB9-4349-8746-8E79FA60A23C}"/>
              </a:ext>
            </a:extLst>
          </p:cNvPr>
          <p:cNvSpPr txBox="1">
            <a:spLocks/>
          </p:cNvSpPr>
          <p:nvPr userDrawn="1"/>
        </p:nvSpPr>
        <p:spPr>
          <a:xfrm>
            <a:off x="1827212" y="1653381"/>
            <a:ext cx="1182688" cy="169941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8FA56A8-07B5-C163-9BBC-983E2C8732B2}"/>
              </a:ext>
            </a:extLst>
          </p:cNvPr>
          <p:cNvSpPr txBox="1">
            <a:spLocks/>
          </p:cNvSpPr>
          <p:nvPr userDrawn="1"/>
        </p:nvSpPr>
        <p:spPr>
          <a:xfrm>
            <a:off x="3186112" y="1653381"/>
            <a:ext cx="1182688" cy="169941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6A4B8D3-4AE7-713E-FF88-1A71843B2DE1}"/>
              </a:ext>
            </a:extLst>
          </p:cNvPr>
          <p:cNvSpPr txBox="1">
            <a:spLocks/>
          </p:cNvSpPr>
          <p:nvPr userDrawn="1"/>
        </p:nvSpPr>
        <p:spPr>
          <a:xfrm>
            <a:off x="4545012" y="1653381"/>
            <a:ext cx="1182688" cy="169941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057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33D16AC-50F7-47B9-8EE8-F6A39D407996}"/>
              </a:ext>
            </a:extLst>
          </p:cNvPr>
          <p:cNvSpPr txBox="1"/>
          <p:nvPr/>
        </p:nvSpPr>
        <p:spPr>
          <a:xfrm>
            <a:off x="449690" y="1252777"/>
            <a:ext cx="2259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/>
              <a:t>Commencing:</a:t>
            </a:r>
            <a:br>
              <a:rPr lang="en-GB" sz="900" dirty="0"/>
            </a:br>
            <a:r>
              <a:rPr lang="en-GB" sz="900" dirty="0"/>
              <a:t>2</a:t>
            </a:r>
            <a:r>
              <a:rPr lang="en-GB" sz="900" baseline="30000" dirty="0"/>
              <a:t>nd</a:t>
            </a:r>
            <a:r>
              <a:rPr lang="en-GB" sz="900" dirty="0"/>
              <a:t> Nov,23rd Nov,14th Dec,4</a:t>
            </a:r>
            <a:r>
              <a:rPr lang="en-GB" sz="900" baseline="30000" dirty="0"/>
              <a:t>th</a:t>
            </a:r>
            <a:r>
              <a:rPr lang="en-GB" sz="900" dirty="0"/>
              <a:t> Jan,25</a:t>
            </a:r>
            <a:r>
              <a:rPr lang="en-GB" sz="900" baseline="30000" dirty="0"/>
              <a:t>th</a:t>
            </a:r>
            <a:r>
              <a:rPr lang="en-GB" sz="900" dirty="0"/>
              <a:t> Jan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507823-269A-49E3-801C-EF21E166573A}"/>
              </a:ext>
            </a:extLst>
          </p:cNvPr>
          <p:cNvSpPr txBox="1"/>
          <p:nvPr/>
        </p:nvSpPr>
        <p:spPr>
          <a:xfrm>
            <a:off x="2709079" y="1229468"/>
            <a:ext cx="214151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/>
              <a:t>Commencing:</a:t>
            </a:r>
          </a:p>
          <a:p>
            <a:pPr algn="ctr"/>
            <a:r>
              <a:rPr lang="en-GB" sz="900" dirty="0"/>
              <a:t>9</a:t>
            </a:r>
            <a:r>
              <a:rPr lang="en-GB" sz="900" baseline="30000" dirty="0"/>
              <a:t>th</a:t>
            </a:r>
            <a:r>
              <a:rPr lang="en-GB" sz="900" dirty="0"/>
              <a:t> Nov,30</a:t>
            </a:r>
            <a:r>
              <a:rPr lang="en-GB" sz="900" baseline="30000" dirty="0"/>
              <a:t>th</a:t>
            </a:r>
            <a:r>
              <a:rPr lang="en-GB" sz="900" dirty="0"/>
              <a:t> Nov,21</a:t>
            </a:r>
            <a:r>
              <a:rPr lang="en-GB" sz="900" baseline="30000" dirty="0"/>
              <a:t>st</a:t>
            </a:r>
            <a:r>
              <a:rPr lang="en-GB" sz="900" dirty="0"/>
              <a:t> Dec,11</a:t>
            </a:r>
            <a:r>
              <a:rPr lang="en-GB" sz="900" baseline="30000" dirty="0"/>
              <a:t>th</a:t>
            </a:r>
            <a:r>
              <a:rPr lang="en-GB" sz="900" dirty="0"/>
              <a:t> Jan,1</a:t>
            </a:r>
            <a:r>
              <a:rPr lang="en-GB" sz="900" baseline="30000" dirty="0"/>
              <a:t>st</a:t>
            </a:r>
            <a:r>
              <a:rPr lang="en-GB" sz="900" dirty="0"/>
              <a:t> Feb</a:t>
            </a:r>
            <a:br>
              <a:rPr lang="en-GB" sz="900" dirty="0"/>
            </a:br>
            <a:endParaRPr lang="en-GB" sz="9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169508-5438-40A8-BF1A-616F966807E5}"/>
              </a:ext>
            </a:extLst>
          </p:cNvPr>
          <p:cNvSpPr txBox="1"/>
          <p:nvPr/>
        </p:nvSpPr>
        <p:spPr>
          <a:xfrm>
            <a:off x="4850594" y="1229468"/>
            <a:ext cx="225938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dirty="0"/>
              <a:t>Commencing:</a:t>
            </a:r>
          </a:p>
          <a:p>
            <a:pPr algn="ctr"/>
            <a:r>
              <a:rPr lang="en-GB" sz="900"/>
              <a:t>16</a:t>
            </a:r>
            <a:r>
              <a:rPr lang="en-GB" sz="900" baseline="30000"/>
              <a:t>th</a:t>
            </a:r>
            <a:r>
              <a:rPr lang="en-GB" sz="900"/>
              <a:t> Nov,7</a:t>
            </a:r>
            <a:r>
              <a:rPr lang="en-GB" sz="900" baseline="30000"/>
              <a:t>th</a:t>
            </a:r>
            <a:r>
              <a:rPr lang="en-GB" sz="900"/>
              <a:t> Dec,28</a:t>
            </a:r>
            <a:r>
              <a:rPr lang="en-GB" sz="900" baseline="30000"/>
              <a:t>th</a:t>
            </a:r>
            <a:r>
              <a:rPr lang="en-GB" sz="900"/>
              <a:t> Dec,18</a:t>
            </a:r>
            <a:r>
              <a:rPr lang="en-GB" sz="900" baseline="30000"/>
              <a:t>th</a:t>
            </a:r>
            <a:r>
              <a:rPr lang="en-GB" sz="900"/>
              <a:t> Jan,8</a:t>
            </a:r>
            <a:r>
              <a:rPr lang="en-GB" sz="900" baseline="30000"/>
              <a:t>th</a:t>
            </a:r>
            <a:r>
              <a:rPr lang="en-GB" sz="900"/>
              <a:t> Feb</a:t>
            </a:r>
            <a:br>
              <a:rPr lang="en-GB" sz="900"/>
            </a:br>
            <a:r>
              <a:rPr lang="en-GB" sz="900"/>
              <a:t> </a:t>
            </a:r>
            <a:endParaRPr lang="en-GB" sz="9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C3A2D90-C3FE-A97A-4756-84DBE09F91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8284940"/>
              </p:ext>
            </p:extLst>
          </p:nvPr>
        </p:nvGraphicFramePr>
        <p:xfrm>
          <a:off x="449691" y="1985221"/>
          <a:ext cx="6660290" cy="67213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003">
                  <a:extLst>
                    <a:ext uri="{9D8B030D-6E8A-4147-A177-3AD203B41FA5}">
                      <a16:colId xmlns:a16="http://schemas.microsoft.com/office/drawing/2014/main" val="3476349717"/>
                    </a:ext>
                  </a:extLst>
                </a:gridCol>
                <a:gridCol w="2152182">
                  <a:extLst>
                    <a:ext uri="{9D8B030D-6E8A-4147-A177-3AD203B41FA5}">
                      <a16:colId xmlns:a16="http://schemas.microsoft.com/office/drawing/2014/main" val="3130614546"/>
                    </a:ext>
                  </a:extLst>
                </a:gridCol>
                <a:gridCol w="2249105">
                  <a:extLst>
                    <a:ext uri="{9D8B030D-6E8A-4147-A177-3AD203B41FA5}">
                      <a16:colId xmlns:a16="http://schemas.microsoft.com/office/drawing/2014/main" val="1422533812"/>
                    </a:ext>
                  </a:extLst>
                </a:gridCol>
              </a:tblGrid>
              <a:tr h="67213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i="0" kern="1200" dirty="0">
                          <a:solidFill>
                            <a:srgbClr val="32B45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Monday</a:t>
                      </a:r>
                      <a:r>
                        <a:rPr lang="en-GB" sz="900" b="1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  <a:r>
                        <a:rPr lang="en-GB" sz="9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Cottage Pie Served with Dry Roasted Potato Wedges 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Pea &amp; Mince Keema with Rice (Vg)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Served with Seasonal Vegetables (Vg)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Chocolate Cookie (V)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br>
                        <a:rPr lang="en-GB" sz="105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</a:br>
                      <a:r>
                        <a:rPr lang="en-GB" sz="1050" b="1" i="0" kern="1200" dirty="0">
                          <a:solidFill>
                            <a:srgbClr val="32B45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Tuesday</a:t>
                      </a:r>
                      <a:r>
                        <a:rPr lang="en-GB" sz="105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Sweet &amp; Sour Chicken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Tex-Mex Vegetable Enchilada (V)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Served with Fluffy Rice and</a:t>
                      </a:r>
                      <a:b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</a:b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Seasonal Vegetables (Vg)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Banana Traybake with Custard (V)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en-GB" sz="900" b="0" i="0" kern="120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GB" sz="1050" b="1" i="0" kern="1200" dirty="0">
                          <a:solidFill>
                            <a:srgbClr val="32B45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Wednesday</a:t>
                      </a:r>
                      <a:r>
                        <a:rPr lang="en-GB" sz="9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Roast Chicken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Sizzling Toad in the Hole (V)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Served with Mashed Potato, Gravy</a:t>
                      </a:r>
                      <a:b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</a:b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and Seasonal Vegetables (Vg)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Jelly with Mandarins (Vg) 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en-GB" sz="900" b="0" i="0" kern="120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GB" sz="1050" b="1" i="0" kern="1200" dirty="0">
                          <a:solidFill>
                            <a:srgbClr val="32B45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Thursday</a:t>
                      </a:r>
                      <a:r>
                        <a:rPr lang="en-GB" sz="900" b="0" i="0" kern="1200" dirty="0">
                          <a:solidFill>
                            <a:srgbClr val="32B45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Welsh Pork Sausages and Beans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Quorn Sausages and Beans (Vg)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Served with Mashed Potato</a:t>
                      </a:r>
                      <a:b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</a:b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and Seasonal Vegetables (Vg)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Pear &amp; Chocolate Sponge (V)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br>
                        <a:rPr lang="en-GB" sz="9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</a:br>
                      <a:r>
                        <a:rPr lang="en-GB" sz="1050" b="1" i="0" kern="1200" dirty="0">
                          <a:solidFill>
                            <a:srgbClr val="32B45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Friday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Fish Fingers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Margherita Pizza (V)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Served with Oven Chips, Garden Peas</a:t>
                      </a:r>
                      <a:b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</a:b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and Baked Beans</a:t>
                      </a:r>
                      <a:endParaRPr lang="en-GB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GB" sz="9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Fruity Friday</a:t>
                      </a:r>
                    </a:p>
                  </a:txBody>
                  <a:tcPr marL="108000" marR="10800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i="0" kern="1200" dirty="0">
                          <a:solidFill>
                            <a:srgbClr val="32B45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Monday</a:t>
                      </a:r>
                      <a:r>
                        <a:rPr lang="en-GB" sz="9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Beef Burger in a Bun Served with Dry Roasted Potato Wedges 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Macaroni Cheese (V)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Served with Seasonal Vegetables (Vg)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Lemon Sponge (V)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br>
                        <a:rPr lang="en-GB" sz="9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</a:br>
                      <a:r>
                        <a:rPr lang="en-GB" sz="1050" b="1" i="0" kern="1200" dirty="0">
                          <a:solidFill>
                            <a:srgbClr val="32B45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Tuesday</a:t>
                      </a:r>
                      <a:r>
                        <a:rPr lang="en-GB" sz="105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  <a:r>
                        <a:rPr lang="en-GB" sz="9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Chicken Fajita 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Rainbow Sweet &amp; Sour</a:t>
                      </a:r>
                      <a:b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</a:b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Vegetables (Vg) 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Served with Fluffy Rice and  Seasonal Vegetables (Vg)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Chocolate Shortbread (V)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endParaRPr lang="en-GB" sz="900" b="0" i="0" kern="120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GB" sz="1050" b="1" i="0" kern="1200" dirty="0">
                          <a:solidFill>
                            <a:srgbClr val="32B45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Wednesday</a:t>
                      </a:r>
                      <a:r>
                        <a:rPr lang="en-GB" sz="105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Roast Turkey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Rich Sweet Potato &amp; Lentil</a:t>
                      </a:r>
                      <a:b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</a:b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Wellington (Vg)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Served with Roast Potatoes, Gravy</a:t>
                      </a:r>
                      <a:b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</a:b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and Seasonal Vegetables (Vg)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Cheese and Crackers (V)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endParaRPr lang="en-GB" sz="900" b="0" i="0" kern="120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i="0" kern="1200" dirty="0">
                          <a:solidFill>
                            <a:srgbClr val="32B45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Thursday</a:t>
                      </a:r>
                      <a:r>
                        <a:rPr lang="en-GB" sz="900" b="0" i="0" kern="1200" dirty="0">
                          <a:solidFill>
                            <a:srgbClr val="32B45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  <a:r>
                        <a:rPr lang="en-GB" sz="105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Chicken &amp; Bacon Pasta Carbonara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Hearty Pasta Bolognaise (Vg) 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Served with Warm Baguette and Seasonal Vegetables (Vg)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Apple Crumble (Vg) with Custard (V)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br>
                        <a:rPr lang="en-GB" sz="9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</a:br>
                      <a:r>
                        <a:rPr lang="en-GB" sz="1050" b="1" i="0" kern="1200" dirty="0">
                          <a:solidFill>
                            <a:srgbClr val="32B45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Friday</a:t>
                      </a:r>
                      <a:r>
                        <a:rPr lang="en-GB" sz="9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Battered Fish Fillet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Margherita Pizza (V)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Served with Oven Chips, Garden Peas and Baked Beans (Vg)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Fruity Friday</a:t>
                      </a:r>
                    </a:p>
                  </a:txBody>
                  <a:tcPr marL="108000" marR="10800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i="0" kern="1200" dirty="0">
                          <a:solidFill>
                            <a:srgbClr val="32B45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Monday</a:t>
                      </a:r>
                      <a:r>
                        <a:rPr lang="en-GB" sz="900" b="1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  <a:r>
                        <a:rPr lang="en-GB" sz="9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Beef Pasta Bolognaise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Chinese-Style Egg Rice (V)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Served with Seasonal Vegetables (Vg)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Shortbread (Vg)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9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</a:br>
                      <a:r>
                        <a:rPr lang="en-GB" sz="1050" b="1" i="0" kern="1200" dirty="0">
                          <a:solidFill>
                            <a:srgbClr val="32B45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Tuesday</a:t>
                      </a:r>
                      <a:r>
                        <a:rPr lang="en-GB" sz="105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  <a:r>
                        <a:rPr lang="en-GB" sz="9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Beef Burger in a Bun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Plant Burger in a Bun (Vg) 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Served with Dry Roasted Potato Wedges and Seasonal Vegetables (Vg)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Chocolate Brownie (V)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en-GB" sz="900" b="0" i="0" kern="120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  <a:p>
                      <a:pPr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GB" sz="1050" b="1" i="0" kern="1200" dirty="0">
                          <a:solidFill>
                            <a:srgbClr val="32B45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Wednesday</a:t>
                      </a:r>
                      <a:r>
                        <a:rPr lang="en-GB" sz="105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Roast Chicken 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Classic Mince &amp; Onion Pie (V)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Served with Roast Potatoes, Gravy and Seasonal Vegetables (Vg)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Pineapple Upside Down Cake (V)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endParaRPr lang="en-GB" sz="900" b="0" i="0" kern="1200" dirty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i="0" kern="1200" dirty="0">
                          <a:solidFill>
                            <a:srgbClr val="32B45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Thursday</a:t>
                      </a:r>
                      <a:r>
                        <a:rPr lang="en-GB" sz="900" b="0" i="0" kern="1200" dirty="0">
                          <a:solidFill>
                            <a:srgbClr val="32B45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  <a:r>
                        <a:rPr lang="en-GB" sz="105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GB" sz="9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Chicken Tikka Masala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GB" sz="9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Golden Chickpea Curry (Vg)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Served with Fluffy Rice and</a:t>
                      </a:r>
                      <a:b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</a:br>
                      <a:r>
                        <a:rPr lang="en-GB" sz="900" b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Seasonal Vegetables (Vg)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GB" sz="9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Apple Sponge with Custard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br>
                        <a:rPr lang="en-GB" sz="9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</a:br>
                      <a:r>
                        <a:rPr lang="en-GB" sz="1050" b="1" i="0" kern="1200" dirty="0">
                          <a:solidFill>
                            <a:srgbClr val="32B45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Friday</a:t>
                      </a:r>
                      <a:r>
                        <a:rPr lang="en-GB" sz="900" b="0" i="0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Fish Fingers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Margherita Pizza (V)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Served with Oven Chips, Garden Peas and Baked Beans (Vg)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Fruity Friday</a:t>
                      </a:r>
                    </a:p>
                  </a:txBody>
                  <a:tcPr marL="108000" marR="108000" marT="0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945428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A690471-88FB-AF4B-C32F-520072C29286}"/>
              </a:ext>
            </a:extLst>
          </p:cNvPr>
          <p:cNvSpPr txBox="1"/>
          <p:nvPr/>
        </p:nvSpPr>
        <p:spPr>
          <a:xfrm>
            <a:off x="2296633" y="9124580"/>
            <a:ext cx="29629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760"/>
              </a:lnSpc>
              <a:buNone/>
            </a:pPr>
            <a:r>
              <a:rPr lang="en-GB" sz="700" i="1" dirty="0">
                <a:solidFill>
                  <a:srgbClr val="FFFFFF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Either</a:t>
            </a:r>
            <a:r>
              <a:rPr lang="en-GB" sz="700" dirty="0">
                <a:solidFill>
                  <a:srgbClr val="FFFFFF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Pasta with Tomato &amp; Basil or Pesto Sauce</a:t>
            </a:r>
            <a:r>
              <a:rPr lang="en-GB" sz="7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available Mon, Wed ,Fri</a:t>
            </a:r>
            <a:r>
              <a:rPr lang="en-GB" sz="700" dirty="0">
                <a:solidFill>
                  <a:srgbClr val="FFFFFF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algn="ctr">
              <a:lnSpc>
                <a:spcPts val="760"/>
              </a:lnSpc>
              <a:buNone/>
            </a:pPr>
            <a:r>
              <a:rPr lang="en-GB" sz="700" i="1" dirty="0">
                <a:solidFill>
                  <a:srgbClr val="FFFFFF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or</a:t>
            </a:r>
            <a:r>
              <a:rPr lang="en-GB" sz="700" dirty="0">
                <a:solidFill>
                  <a:srgbClr val="FFFFFF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Jacket Potato topped with either Baked Beans,</a:t>
            </a:r>
          </a:p>
          <a:p>
            <a:pPr algn="ctr">
              <a:lnSpc>
                <a:spcPts val="760"/>
              </a:lnSpc>
              <a:buNone/>
            </a:pPr>
            <a:r>
              <a:rPr lang="en-GB" sz="700" dirty="0">
                <a:solidFill>
                  <a:srgbClr val="FFFFFF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Cheese or Tuna Mayonnaise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95D19F-95CA-111B-84CC-ED90788AED16}"/>
              </a:ext>
            </a:extLst>
          </p:cNvPr>
          <p:cNvSpPr txBox="1"/>
          <p:nvPr/>
        </p:nvSpPr>
        <p:spPr>
          <a:xfrm>
            <a:off x="2296632" y="9523577"/>
            <a:ext cx="296293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buNone/>
            </a:pPr>
            <a:r>
              <a:rPr lang="en-GB" sz="700" b="1" dirty="0">
                <a:solidFill>
                  <a:srgbClr val="FFFFFF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Choice of Freshly Baked Bread, Salad Bar, Fresh Fruit, </a:t>
            </a:r>
          </a:p>
          <a:p>
            <a:pPr algn="ctr">
              <a:spcAft>
                <a:spcPts val="150"/>
              </a:spcAft>
            </a:pPr>
            <a:r>
              <a:rPr lang="en-GB" sz="700" b="1" dirty="0">
                <a:solidFill>
                  <a:srgbClr val="FFFFFF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Fruit Yoghurt, Jelly and Water.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D3AB67-C7A4-C946-AB39-75D4D966EB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6402" y="7953492"/>
            <a:ext cx="1449730" cy="1324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257291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472</TotalTime>
  <Words>520</Words>
  <Application>Microsoft Office PowerPoint</Application>
  <PresentationFormat>Custom</PresentationFormat>
  <Paragraphs>91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Segoe UI</vt:lpstr>
      <vt:lpstr>1_Custom Design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 Reid</dc:creator>
  <cp:lastModifiedBy>Jane Greenwood</cp:lastModifiedBy>
  <cp:revision>33</cp:revision>
  <cp:lastPrinted>2026-02-06T13:40:22Z</cp:lastPrinted>
  <dcterms:created xsi:type="dcterms:W3CDTF">2025-02-13T16:12:43Z</dcterms:created>
  <dcterms:modified xsi:type="dcterms:W3CDTF">2026-07-23T14:14:47Z</dcterms:modified>
</cp:coreProperties>
</file>